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20/04/1444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365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20/04/1444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58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20/04/1444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306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20/04/1444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53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20/04/1444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561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20/04/1444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121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20/04/1444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310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20/04/1444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1723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20/04/1444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696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20/04/1444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619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20/04/1444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1A7DE-D6B0-4C11-853E-944E6F799FE6}" type="datetimeFigureOut">
              <a:rPr lang="fa-IR" smtClean="0"/>
              <a:t>20/04/1444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593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842366"/>
            <a:ext cx="6783079" cy="38770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-7066"/>
            <a:ext cx="12192000" cy="18373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Rectangle 1"/>
          <p:cNvSpPr/>
          <p:nvPr/>
        </p:nvSpPr>
        <p:spPr>
          <a:xfrm>
            <a:off x="11064619" y="36399"/>
            <a:ext cx="1052097" cy="15173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Rectangle 11"/>
          <p:cNvSpPr/>
          <p:nvPr/>
        </p:nvSpPr>
        <p:spPr>
          <a:xfrm>
            <a:off x="0" y="5732272"/>
            <a:ext cx="12192000" cy="1125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TextBox 3"/>
          <p:cNvSpPr txBox="1"/>
          <p:nvPr/>
        </p:nvSpPr>
        <p:spPr>
          <a:xfrm>
            <a:off x="1279224" y="6998"/>
            <a:ext cx="9633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Titr" panose="00000700000000000000" pitchFamily="2" charset="-78"/>
              </a:rPr>
              <a:t>وبینار دستاوردها و تجارب فرصت مطالعاتی جامعه و صنعت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79224" y="514602"/>
            <a:ext cx="9815425" cy="129266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fa-IR" sz="1600" dirty="0">
                <a:solidFill>
                  <a:srgbClr val="C00000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عنوان:</a:t>
            </a:r>
          </a:p>
          <a:p>
            <a:pPr algn="ctr">
              <a:lnSpc>
                <a:spcPct val="150000"/>
              </a:lnSpc>
            </a:pPr>
            <a:r>
              <a:rPr lang="fa-IR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مقايسه هشت هفته تمرينات تداومي کم شدت با تمرینات اینتروال پرشدت (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HIIT</a:t>
            </a:r>
            <a:r>
              <a:rPr lang="fa-IR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) 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 </a:t>
            </a:r>
            <a:r>
              <a:rPr lang="fa-IR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بر روي توده بدون چربی 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FFM، </a:t>
            </a:r>
            <a:r>
              <a:rPr lang="fa-IR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توده چربي 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FM،</a:t>
            </a:r>
            <a:r>
              <a:rPr lang="fa-IR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 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 </a:t>
            </a:r>
            <a:r>
              <a:rPr lang="fa-IR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شاخص توده عضلانی (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SMI</a:t>
            </a:r>
            <a:r>
              <a:rPr lang="fa-IR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)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،</a:t>
            </a:r>
            <a:r>
              <a:rPr lang="fa-IR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 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 </a:t>
            </a:r>
            <a:r>
              <a:rPr lang="fa-IR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توان بی هوازی و استقامت قلبی- تنفسی در نوجوانان فوتبالیست شهر شیراز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83080" y="1842366"/>
            <a:ext cx="5408920" cy="38899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7211386" y="3824058"/>
            <a:ext cx="4552307" cy="1892826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lang="fa-I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bg1"/>
                </a:solidFill>
                <a:cs typeface="B Titr" panose="00000700000000000000" pitchFamily="2" charset="-78"/>
              </a:rPr>
              <a:t>ارائه دهنده:</a:t>
            </a:r>
          </a:p>
          <a:p>
            <a:pPr algn="ctr">
              <a:lnSpc>
                <a:spcPct val="150000"/>
              </a:lnSpc>
            </a:pPr>
            <a:r>
              <a:rPr lang="fa-IR" sz="2400" b="1" dirty="0">
                <a:ln/>
                <a:solidFill>
                  <a:schemeClr val="bg1"/>
                </a:solidFill>
                <a:cs typeface="B Titr" panose="00000700000000000000" pitchFamily="2" charset="-78"/>
              </a:rPr>
              <a:t>اسحاق نادریان</a:t>
            </a:r>
          </a:p>
          <a:p>
            <a:pPr algn="ctr">
              <a:lnSpc>
                <a:spcPct val="150000"/>
              </a:lnSpc>
            </a:pPr>
            <a:r>
              <a:rPr lang="fa-IR" b="1" dirty="0">
                <a:ln/>
                <a:solidFill>
                  <a:schemeClr val="bg1"/>
                </a:solidFill>
                <a:cs typeface="B Titr" panose="00000700000000000000" pitchFamily="2" charset="-78"/>
              </a:rPr>
              <a:t>عضو هیئت علمی گروه علوم انسانی</a:t>
            </a:r>
          </a:p>
          <a:p>
            <a:pPr algn="ctr">
              <a:lnSpc>
                <a:spcPct val="150000"/>
              </a:lnSpc>
            </a:pPr>
            <a:r>
              <a:rPr lang="fa-IR" b="1" dirty="0">
                <a:ln/>
                <a:solidFill>
                  <a:schemeClr val="bg1"/>
                </a:solidFill>
                <a:cs typeface="B Titr" panose="00000700000000000000" pitchFamily="2" charset="-78"/>
              </a:rPr>
              <a:t>دانشکده شهید باهنر شیراز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6198" y="5977205"/>
            <a:ext cx="4281543" cy="6924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Aft>
                <a:spcPts val="600"/>
              </a:spcAft>
            </a:pPr>
            <a:r>
              <a:rPr lang="fa-IR" sz="1600" dirty="0">
                <a:solidFill>
                  <a:srgbClr val="C00000"/>
                </a:solidFill>
                <a:cs typeface="B Titr" panose="00000700000000000000" pitchFamily="2" charset="-78"/>
              </a:rPr>
              <a:t>زمان:</a:t>
            </a:r>
          </a:p>
          <a:p>
            <a:pPr algn="ctr">
              <a:spcAft>
                <a:spcPts val="600"/>
              </a:spcAft>
            </a:pPr>
            <a:r>
              <a:rPr lang="fa-IR" dirty="0">
                <a:cs typeface="B Titr" panose="00000700000000000000" pitchFamily="2" charset="-78"/>
              </a:rPr>
              <a:t>چهارشنبه 1401/09/02 ساعت 14-15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04267" y="5807927"/>
            <a:ext cx="3999229" cy="10310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Aft>
                <a:spcPts val="600"/>
              </a:spcAft>
            </a:pPr>
            <a:r>
              <a:rPr lang="fa-IR" sz="1600" dirty="0">
                <a:solidFill>
                  <a:srgbClr val="C00000"/>
                </a:solidFill>
                <a:cs typeface="B Titr" panose="00000700000000000000" pitchFamily="2" charset="-78"/>
              </a:rPr>
              <a:t>لینک ورود به جلسه:</a:t>
            </a:r>
          </a:p>
          <a:p>
            <a:pPr algn="ctr">
              <a:spcAft>
                <a:spcPts val="600"/>
              </a:spcAft>
            </a:pPr>
            <a:r>
              <a:rPr 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https://www.skyroom.online/ch/bahonarshiraz/fars</a:t>
            </a:r>
            <a:endParaRPr lang="fa-IR" sz="2000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141246"/>
            <a:ext cx="32167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dirty="0">
                <a:cs typeface="B Titr" panose="00000700000000000000" pitchFamily="2" charset="-78"/>
              </a:rPr>
              <a:t>مرکز ارتباط با صنعت دانشگاه فنی و حرفه ای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094649" y="389855"/>
            <a:ext cx="106732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200" dirty="0">
                <a:cs typeface="B Titr" panose="00000700000000000000" pitchFamily="2" charset="-78"/>
              </a:rPr>
              <a:t>محل درج</a:t>
            </a:r>
          </a:p>
          <a:p>
            <a:pPr algn="ctr"/>
            <a:r>
              <a:rPr lang="fa-IR" sz="1200" dirty="0">
                <a:cs typeface="B Titr" panose="00000700000000000000" pitchFamily="2" charset="-78"/>
              </a:rPr>
              <a:t>لوگوی استان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404" y="3216680"/>
            <a:ext cx="1884446" cy="251259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6070" y="21011"/>
            <a:ext cx="1249194" cy="15764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818" y="4481678"/>
            <a:ext cx="2200262" cy="123662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234" y="3242630"/>
            <a:ext cx="2142617" cy="16069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267" y="1842366"/>
            <a:ext cx="2578811" cy="144425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588" y="1845942"/>
            <a:ext cx="2517153" cy="14147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799672"/>
            <a:ext cx="1652757" cy="294065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4" y="1832535"/>
            <a:ext cx="2564864" cy="144154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447" y="3295575"/>
            <a:ext cx="1855631" cy="118496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550" y="4849593"/>
            <a:ext cx="1500450" cy="89520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681" y="1999028"/>
            <a:ext cx="1487474" cy="186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7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107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IranNastaliq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سید اشکان موسویان</dc:creator>
  <cp:lastModifiedBy>Nezam Avaran</cp:lastModifiedBy>
  <cp:revision>27</cp:revision>
  <dcterms:created xsi:type="dcterms:W3CDTF">2021-11-21T08:03:20Z</dcterms:created>
  <dcterms:modified xsi:type="dcterms:W3CDTF">2022-11-14T06:02:46Z</dcterms:modified>
</cp:coreProperties>
</file>